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797675" cy="9928225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4B"/>
    <a:srgbClr val="009900"/>
    <a:srgbClr val="33CC33"/>
    <a:srgbClr val="00B0DA"/>
    <a:srgbClr val="66CCFF"/>
    <a:srgbClr val="502800"/>
    <a:srgbClr val="663300"/>
    <a:srgbClr val="003300"/>
    <a:srgbClr val="4D3C8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428" y="6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1333724"/>
            <a:ext cx="2812588" cy="284527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1333724"/>
            <a:ext cx="8263250" cy="284527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7781802"/>
            <a:ext cx="5537918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7781802"/>
            <a:ext cx="5537919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385067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4795801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3385067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4795801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5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10585767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6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309B-605D-40B3-AA38-D544B573137F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FB23-1AA3-423F-9A99-DBCCE9DC9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kot\Desktop\буклеты Моск. рег\плакаты в ppt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3" r="1814" b="34349"/>
          <a:stretch/>
        </p:blipFill>
        <p:spPr bwMode="auto">
          <a:xfrm>
            <a:off x="-18108" y="422"/>
            <a:ext cx="10711508" cy="31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81162" y="2808734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 ФЕДЕРАЛЬНОЙ СЛУЖБЫ БЕЗОПАСНОСТИ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140" y="4061203"/>
            <a:ext cx="3168000" cy="4580179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rgbClr val="FFA54B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762700" y="4061203"/>
            <a:ext cx="3168000" cy="5588291"/>
          </a:xfrm>
          <a:prstGeom prst="rect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accent3"/>
            </a:bgClr>
          </a:patt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219260" y="4061203"/>
            <a:ext cx="3168000" cy="8308337"/>
          </a:xfrm>
          <a:prstGeom prst="rect">
            <a:avLst/>
          </a:prstGeom>
          <a:pattFill prst="dot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Rakot\Desktop\буклеты Моск. рег\Плакат\Занятие в криминалистической лаборатории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23666" r="1721" b="13985"/>
          <a:stretch/>
        </p:blipFill>
        <p:spPr bwMode="auto">
          <a:xfrm>
            <a:off x="3914221" y="8144678"/>
            <a:ext cx="2898101" cy="13608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8901" r="9301" b="14494"/>
          <a:stretch/>
        </p:blipFill>
        <p:spPr bwMode="auto">
          <a:xfrm>
            <a:off x="7333447" y="10324484"/>
            <a:ext cx="2909797" cy="18788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kot\Desktop\буклеты Моск. рег\Плакат\DSC_6832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13193" r="105" b="15526"/>
          <a:stretch/>
        </p:blipFill>
        <p:spPr bwMode="auto">
          <a:xfrm>
            <a:off x="428940" y="7134950"/>
            <a:ext cx="2916275" cy="136241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6140" y="4096167"/>
            <a:ext cx="292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</a:t>
            </a:r>
          </a:p>
          <a:p>
            <a:r>
              <a:rPr lang="ru-RU" sz="1600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иностранных языков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6140" y="4602688"/>
            <a:ext cx="3168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Перевод и переводоведение (45.05.01).</a:t>
            </a:r>
          </a:p>
          <a:p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иностранный язык, русский язык, история.</a:t>
            </a:r>
          </a:p>
          <a:p>
            <a:r>
              <a:rPr lang="ru-RU" sz="1300" u="sng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 </a:t>
            </a:r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иностранный язык, русский язык</a:t>
            </a:r>
          </a:p>
          <a:p>
            <a:endParaRPr lang="ru-RU" sz="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Регионоведение России (41.03.02).</a:t>
            </a:r>
          </a:p>
          <a:p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русский язык, история, обществознание.</a:t>
            </a:r>
          </a:p>
          <a:p>
            <a:r>
              <a:rPr lang="ru-RU" sz="1300" u="sng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русский язык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19260" y="4727391"/>
            <a:ext cx="3168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прикладной математики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Криптография (10.05.06);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Информационно-аналитические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 безопасности (10.05.04).</a:t>
            </a:r>
          </a:p>
          <a:p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специальной техники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безопасность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телекоммуникационных систем (10.05.02).</a:t>
            </a:r>
          </a:p>
          <a:p>
            <a:r>
              <a:rPr lang="ru-RU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информационной </a:t>
            </a: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Компьютерная безопасность (10.05.01).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безопасность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автоматизированных систем (10.05.03).</a:t>
            </a:r>
          </a:p>
          <a:p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Оперативно-технический </a:t>
            </a: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Противодействие техническим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разведкам (10.05.07).</a:t>
            </a:r>
          </a:p>
          <a:p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профильная математика, физика, русский язык.</a:t>
            </a:r>
          </a:p>
          <a:p>
            <a:r>
              <a:rPr lang="ru-RU" sz="1300" u="sng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 </a:t>
            </a: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физика, математика</a:t>
            </a:r>
          </a:p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9260" y="4104878"/>
            <a:ext cx="31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 криптографии, </a:t>
            </a:r>
          </a:p>
          <a:p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 и информатики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37737" y="4649579"/>
            <a:ext cx="316514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Правовое обеспечение национальной  безопасности (40.05.01).</a:t>
            </a:r>
          </a:p>
          <a:p>
            <a:endParaRPr lang="ru-RU" sz="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Контрразведывательный факультет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иностранный </a:t>
            </a:r>
            <a:r>
              <a:rPr lang="ru-RU" sz="1300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язык </a:t>
            </a:r>
            <a:br>
              <a:rPr lang="ru-RU" sz="1300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история (по </a:t>
            </a:r>
            <a:r>
              <a:rPr lang="ru-RU" sz="130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выбору), </a:t>
            </a:r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обществознание, русский язык.</a:t>
            </a:r>
          </a:p>
          <a:p>
            <a:r>
              <a:rPr lang="ru-RU" sz="1300" u="sng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иностранный язык, обществознание</a:t>
            </a:r>
          </a:p>
          <a:p>
            <a:endParaRPr lang="ru-RU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Следственный факультет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история, обществознание, 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язык.</a:t>
            </a:r>
          </a:p>
          <a:p>
            <a:r>
              <a:rPr lang="ru-RU" sz="1300" u="sng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язык, обществознание</a:t>
            </a:r>
          </a:p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19" descr="C:\Users\Rakot\Desktop\буклеты Моск. рег\плакаты в ppt\Академия q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0945" r="9986" b="6320"/>
          <a:stretch/>
        </p:blipFill>
        <p:spPr bwMode="auto">
          <a:xfrm>
            <a:off x="594172" y="12818022"/>
            <a:ext cx="160359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408945" y="14469674"/>
            <a:ext cx="23337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WWW.ACADEMY.FSB.RU</a:t>
            </a:r>
            <a:endParaRPr lang="ru-RU" sz="1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31846" y="4096167"/>
            <a:ext cx="306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 подготовки 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оперативного состава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42685" y="12457806"/>
            <a:ext cx="766908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О ПОРЯДКЕ ПОСТУПЛЕНИЯ</a:t>
            </a:r>
          </a:p>
          <a:p>
            <a:pPr algn="just"/>
            <a:endParaRPr lang="ru-RU" sz="5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 качестве кандидатов на обучение рассматриваются граждане РФ, мужского </a:t>
            </a:r>
            <a:b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женского пола (только на факультет иностранных </a:t>
            </a:r>
            <a:r>
              <a:rPr lang="ru-RU" sz="1300" spc="-3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языков и факультет информационной безопасности), 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имеющие среднее общее или среднее профессиональное образование:</a:t>
            </a:r>
          </a:p>
          <a:p>
            <a:pPr lvl="0" algn="just"/>
            <a:endParaRPr lang="ru-RU" sz="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не проходивших военную службу, в возрасте </a:t>
            </a:r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16 до 22 лет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lvl="0" algn="just"/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прошедших военную службу, и военнослужащих, проходящих военную службу </a:t>
            </a:r>
            <a:b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призыву, до достижения ими возраста </a:t>
            </a:r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лет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just"/>
            <a:endParaRPr lang="ru-RU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spc="-2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оформления документов необходимо обратиться в территориальный орган безопасности по месту жительства не позднее начала учебного года, предшествующего году поступления.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62700" y="10692447"/>
            <a:ext cx="33482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spc="-3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ru-RU" spc="-3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6139" y="9933169"/>
            <a:ext cx="6624561" cy="24363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6140" y="8929414"/>
            <a:ext cx="3197444" cy="10801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6444" r="7869" b="7280"/>
          <a:stretch/>
        </p:blipFill>
        <p:spPr bwMode="auto">
          <a:xfrm>
            <a:off x="5202684" y="10326022"/>
            <a:ext cx="1425459" cy="14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5048948" y="11805378"/>
            <a:ext cx="17379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WWW.V-OLYMP.RU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1250" y="9326402"/>
            <a:ext cx="4413704" cy="244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Межрегиональная олимпиада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школьников на базе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ведомственных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образовательных организаций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Иностранные языки         Русский язык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Физика     </a:t>
            </a: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Обществознание</a:t>
            </a:r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Межрегиональная олимпиада  школьников имени И.Я. </a:t>
            </a:r>
            <a:r>
              <a:rPr lang="ru-RU" sz="1300" b="1" dirty="0" err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Верченко</a:t>
            </a:r>
            <a:r>
              <a:rPr lang="ru-RU" sz="13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Информатика и компьютерная  безопасность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Математика и криптография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6140" y="9001422"/>
            <a:ext cx="1939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ОЛИМПИАДЫ*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5562" y="10225558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467814" y="10413105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5562" y="10405590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790428" y="10225558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5562" y="11125670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5562" y="11341694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1087" y="11544349"/>
            <a:ext cx="44195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Олимпиады входят в Перечень  Минобрнауки России (кроме олимпиады по русскому языку), </a:t>
            </a:r>
            <a:b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позволяет предоставлять победителям и призёрам Олимпиад соответствующие льготы при поступлении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50155" y="11521702"/>
            <a:ext cx="4320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039266" y="10005178"/>
            <a:ext cx="1747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САЙТ ОЛИМПИАД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58800" y="12468839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САЙТ АКАДЕМИИ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84" y="324718"/>
            <a:ext cx="154644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4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207</Words>
  <Application>Microsoft Office PowerPoint</Application>
  <PresentationFormat>Произвольный</PresentationFormat>
  <Paragraphs>75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Rakot</dc:creator>
  <cp:lastModifiedBy>Петухов Владимир Андреевич</cp:lastModifiedBy>
  <cp:revision>46</cp:revision>
  <cp:lastPrinted>2022-08-23T07:27:17Z</cp:lastPrinted>
  <dcterms:created xsi:type="dcterms:W3CDTF">2022-08-19T19:28:48Z</dcterms:created>
  <dcterms:modified xsi:type="dcterms:W3CDTF">2025-05-05T11:21:42Z</dcterms:modified>
</cp:coreProperties>
</file>